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9"/>
  </p:notesMasterIdLst>
  <p:sldIdLst>
    <p:sldId id="291" r:id="rId2"/>
    <p:sldId id="295" r:id="rId3"/>
    <p:sldId id="293" r:id="rId4"/>
    <p:sldId id="339" r:id="rId5"/>
    <p:sldId id="340" r:id="rId6"/>
    <p:sldId id="341" r:id="rId7"/>
    <p:sldId id="338" r:id="rId8"/>
    <p:sldId id="342" r:id="rId9"/>
    <p:sldId id="336" r:id="rId10"/>
    <p:sldId id="343" r:id="rId11"/>
    <p:sldId id="344" r:id="rId12"/>
    <p:sldId id="345" r:id="rId13"/>
    <p:sldId id="346" r:id="rId14"/>
    <p:sldId id="301" r:id="rId15"/>
    <p:sldId id="337" r:id="rId16"/>
    <p:sldId id="324" r:id="rId17"/>
    <p:sldId id="335" r:id="rId18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529"/>
    <p:restoredTop sz="95768"/>
  </p:normalViewPr>
  <p:slideViewPr>
    <p:cSldViewPr snapToGrid="0">
      <p:cViewPr varScale="1">
        <p:scale>
          <a:sx n="105" d="100"/>
          <a:sy n="105" d="100"/>
        </p:scale>
        <p:origin x="3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B690A-B0C6-DA47-9798-2181CC6B6BFA}" type="datetimeFigureOut">
              <a:rPr lang="en-HT" smtClean="0"/>
              <a:t>22/11/2024</a:t>
            </a:fld>
            <a:endParaRPr lang="en-H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7BAA-711B-D142-9A15-9B57DB99B5A5}" type="slidenum">
              <a:rPr lang="en-HT" smtClean="0"/>
              <a:t>‹#›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59069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B7F1-0365-8E43-90F8-3CBD0C26F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8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5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7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1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0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1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6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mailto:alexandro.disla@hanwash.org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2F58-3B90-3B77-A257-AC7700855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680" y="342900"/>
            <a:ext cx="8134325" cy="2766060"/>
          </a:xfrm>
        </p:spPr>
        <p:txBody>
          <a:bodyPr>
            <a:normAutofit/>
          </a:bodyPr>
          <a:lstStyle/>
          <a:p>
            <a:r>
              <a:rPr lang="en-US" dirty="0"/>
              <a:t>Water Point </a:t>
            </a:r>
            <a:r>
              <a:rPr lang="en-US" dirty="0" err="1"/>
              <a:t>Commitee</a:t>
            </a:r>
            <a:br>
              <a:rPr lang="en-US" dirty="0"/>
            </a:br>
            <a:r>
              <a:rPr lang="en-US" dirty="0"/>
              <a:t>(W.P.C)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F93FB-B690-893E-8244-A4B69483E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2" y="3575304"/>
            <a:ext cx="3349633" cy="2826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D3F186-8901-ABAC-434E-1175BE324DFA}"/>
              </a:ext>
            </a:extLst>
          </p:cNvPr>
          <p:cNvSpPr txBox="1"/>
          <p:nvPr/>
        </p:nvSpPr>
        <p:spPr>
          <a:xfrm>
            <a:off x="5230836" y="3892710"/>
            <a:ext cx="3645074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>
                <a:solidFill>
                  <a:schemeClr val="bg1"/>
                </a:solidFill>
              </a:rPr>
              <a:t>This user guide will help you navigate to this console. And display the features available.</a:t>
            </a:r>
          </a:p>
        </p:txBody>
      </p:sp>
    </p:spTree>
    <p:extLst>
      <p:ext uri="{BB962C8B-B14F-4D97-AF65-F5344CB8AC3E}">
        <p14:creationId xmlns:p14="http://schemas.microsoft.com/office/powerpoint/2010/main" val="300695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4C29-FBE3-861F-B079-9ADFC4DED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1" y="172212"/>
            <a:ext cx="6007608" cy="717804"/>
          </a:xfrm>
        </p:spPr>
        <p:txBody>
          <a:bodyPr>
            <a:normAutofit fontScale="90000"/>
          </a:bodyPr>
          <a:lstStyle/>
          <a:p>
            <a:r>
              <a:rPr lang="en-HT" dirty="0"/>
              <a:t>C</a:t>
            </a:r>
            <a:r>
              <a:rPr lang="en-US" dirty="0"/>
              <a:t>o</a:t>
            </a:r>
            <a:r>
              <a:rPr lang="en-HT" dirty="0"/>
              <a:t>nsole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D93C9-6A1F-0B65-AECE-C46A9538E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77" y="1790701"/>
            <a:ext cx="8581445" cy="45521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63A6A5-9D82-125C-1F74-B5D5598A508B}"/>
              </a:ext>
            </a:extLst>
          </p:cNvPr>
          <p:cNvSpPr/>
          <p:nvPr/>
        </p:nvSpPr>
        <p:spPr>
          <a:xfrm>
            <a:off x="1621536" y="2121408"/>
            <a:ext cx="499872" cy="2682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CE0CE3-A211-A48A-DAE7-2F8520B9D27A}"/>
              </a:ext>
            </a:extLst>
          </p:cNvPr>
          <p:cNvSpPr txBox="1"/>
          <p:nvPr/>
        </p:nvSpPr>
        <p:spPr>
          <a:xfrm>
            <a:off x="2284477" y="1198078"/>
            <a:ext cx="202387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Please make sure that you are on the CPE Reports.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2075CB-4F46-556E-1E51-C83E46A06826}"/>
              </a:ext>
            </a:extLst>
          </p:cNvPr>
          <p:cNvCxnSpPr>
            <a:stCxn id="9" idx="1"/>
          </p:cNvCxnSpPr>
          <p:nvPr/>
        </p:nvCxnSpPr>
        <p:spPr>
          <a:xfrm flipH="1">
            <a:off x="1987296" y="1659743"/>
            <a:ext cx="297181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190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D9878-DCCA-F013-0207-11D8AA8B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57556"/>
            <a:ext cx="5922264" cy="839724"/>
          </a:xfrm>
        </p:spPr>
        <p:txBody>
          <a:bodyPr/>
          <a:lstStyle/>
          <a:p>
            <a:r>
              <a:rPr lang="en-HT" dirty="0"/>
              <a:t>Console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BE2C0-09EA-4D1B-B85E-971E9CA62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48" y="1877569"/>
            <a:ext cx="8691103" cy="46171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87561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821D-5876-0BAB-B799-B83DCC6E1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964" y="292608"/>
            <a:ext cx="5910072" cy="669036"/>
          </a:xfrm>
        </p:spPr>
        <p:txBody>
          <a:bodyPr>
            <a:normAutofit fontScale="90000"/>
          </a:bodyPr>
          <a:lstStyle/>
          <a:p>
            <a:r>
              <a:rPr lang="en-HT" dirty="0"/>
              <a:t>Console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37B9E-0FFA-A21F-115F-A2D972752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77" y="1938528"/>
            <a:ext cx="8411046" cy="44683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37548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3467-2C5C-B743-08CB-78F63B7B8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072" y="245364"/>
            <a:ext cx="5897880" cy="583692"/>
          </a:xfrm>
        </p:spPr>
        <p:txBody>
          <a:bodyPr>
            <a:normAutofit fontScale="90000"/>
          </a:bodyPr>
          <a:lstStyle/>
          <a:p>
            <a:r>
              <a:rPr lang="en-HT" dirty="0"/>
              <a:t>Console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B647E-78DB-7D5D-2A80-973D6E30B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1" y="1449324"/>
            <a:ext cx="8844357" cy="469165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28670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AE40-4C66-3818-3699-35C1F17E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851756"/>
          </a:xfrm>
        </p:spPr>
        <p:txBody>
          <a:bodyPr/>
          <a:lstStyle/>
          <a:p>
            <a:r>
              <a:rPr lang="en-HT" dirty="0"/>
              <a:t>Functionalities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C8AD7-A0D4-3365-1392-077AED9A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422735"/>
          </a:xfrm>
        </p:spPr>
        <p:txBody>
          <a:bodyPr/>
          <a:lstStyle/>
          <a:p>
            <a:r>
              <a:rPr lang="en-HT" dirty="0"/>
              <a:t>What are functionalities available?</a:t>
            </a:r>
          </a:p>
        </p:txBody>
      </p:sp>
    </p:spTree>
    <p:extLst>
      <p:ext uri="{BB962C8B-B14F-4D97-AF65-F5344CB8AC3E}">
        <p14:creationId xmlns:p14="http://schemas.microsoft.com/office/powerpoint/2010/main" val="2045295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A2E5-362F-AF03-7167-B7BFB3A08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2240" y="914204"/>
            <a:ext cx="6939520" cy="1645920"/>
          </a:xfrm>
        </p:spPr>
        <p:txBody>
          <a:bodyPr/>
          <a:lstStyle/>
          <a:p>
            <a:r>
              <a:rPr lang="en-US" dirty="0"/>
              <a:t>CPE REPORTS</a:t>
            </a:r>
            <a:endParaRPr lang="en-H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5A16F-882D-9EA4-9517-8118708FD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0052" y="3198359"/>
            <a:ext cx="5008796" cy="2881807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algn="just"/>
            <a:r>
              <a:rPr lang="en-HT" sz="1600" dirty="0">
                <a:solidFill>
                  <a:schemeClr val="bg1"/>
                </a:solidFill>
              </a:rPr>
              <a:t>SAEP Monthly Reports:</a:t>
            </a:r>
            <a:endParaRPr lang="en-US" sz="16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General Information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SAEP Operations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Subscribers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Connections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Water Production &amp; Distribution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Financials</a:t>
            </a:r>
          </a:p>
        </p:txBody>
      </p:sp>
    </p:spTree>
    <p:extLst>
      <p:ext uri="{BB962C8B-B14F-4D97-AF65-F5344CB8AC3E}">
        <p14:creationId xmlns:p14="http://schemas.microsoft.com/office/powerpoint/2010/main" val="2848875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AED71-EFAD-EDEA-A56E-FE0F82769B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HT" dirty="0"/>
              <a:t>Export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62524-7060-5A26-786A-836BCE163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2875834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217A59-7CD6-9472-646F-A54DAB67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88495"/>
            <a:ext cx="5937755" cy="1188720"/>
          </a:xfrm>
        </p:spPr>
        <p:txBody>
          <a:bodyPr/>
          <a:lstStyle/>
          <a:p>
            <a:r>
              <a:rPr lang="en-HT" dirty="0"/>
              <a:t>Thank You 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37A3C-9499-5F15-E0A8-4898F692DA29}"/>
              </a:ext>
            </a:extLst>
          </p:cNvPr>
          <p:cNvSpPr txBox="1"/>
          <p:nvPr/>
        </p:nvSpPr>
        <p:spPr>
          <a:xfrm>
            <a:off x="2993721" y="2993720"/>
            <a:ext cx="3457184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b="1" dirty="0"/>
              <a:t>PLEASE FEEL FREE TO CONTACT ME BY :</a:t>
            </a:r>
          </a:p>
          <a:p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</a:t>
            </a:r>
            <a:r>
              <a:rPr lang="en-HT" dirty="0"/>
              <a:t>mail / </a:t>
            </a:r>
            <a:r>
              <a:rPr lang="en-HT" dirty="0">
                <a:hlinkClick r:id="rId2"/>
              </a:rPr>
              <a:t>alexandro.disla@hanwash.org</a:t>
            </a:r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HT" dirty="0"/>
              <a:t>hatsap or Phone / +50941483700</a:t>
            </a:r>
          </a:p>
        </p:txBody>
      </p:sp>
    </p:spTree>
    <p:extLst>
      <p:ext uri="{BB962C8B-B14F-4D97-AF65-F5344CB8AC3E}">
        <p14:creationId xmlns:p14="http://schemas.microsoft.com/office/powerpoint/2010/main" val="786051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0B4D-3955-572C-83FC-9F320D94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36" y="1572768"/>
            <a:ext cx="7030212" cy="1719072"/>
          </a:xfrm>
        </p:spPr>
        <p:txBody>
          <a:bodyPr>
            <a:normAutofit fontScale="90000"/>
          </a:bodyPr>
          <a:lstStyle/>
          <a:p>
            <a:br>
              <a:rPr lang="en-HT" dirty="0"/>
            </a:br>
            <a:r>
              <a:rPr lang="en-HT" dirty="0"/>
              <a:t>How to access the console?</a:t>
            </a:r>
            <a:br>
              <a:rPr lang="en-HT" dirty="0"/>
            </a:br>
            <a:endParaRPr lang="en-H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B1DFC0-F626-9824-ACA7-88697790FAF9}"/>
              </a:ext>
            </a:extLst>
          </p:cNvPr>
          <p:cNvSpPr txBox="1"/>
          <p:nvPr/>
        </p:nvSpPr>
        <p:spPr>
          <a:xfrm>
            <a:off x="1816608" y="3987483"/>
            <a:ext cx="519379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A</a:t>
            </a:r>
            <a:r>
              <a:rPr lang="en-HT" dirty="0"/>
              <a:t>ccess the mWater portal.</a:t>
            </a:r>
          </a:p>
          <a:p>
            <a:pPr marL="342900" indent="-342900">
              <a:buAutoNum type="arabicPeriod"/>
            </a:pPr>
            <a:r>
              <a:rPr lang="en-HT" dirty="0"/>
              <a:t>Access the HANWASH portal.</a:t>
            </a:r>
          </a:p>
        </p:txBody>
      </p:sp>
    </p:spTree>
    <p:extLst>
      <p:ext uri="{BB962C8B-B14F-4D97-AF65-F5344CB8AC3E}">
        <p14:creationId xmlns:p14="http://schemas.microsoft.com/office/powerpoint/2010/main" val="2666665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HT" dirty="0"/>
              <a:t>water Home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0060" y="3987252"/>
            <a:ext cx="3454400" cy="717282"/>
          </a:xfrm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URL LINK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https://</a:t>
            </a:r>
            <a:r>
              <a:rPr lang="en-US" sz="2500" dirty="0" err="1"/>
              <a:t>www.mwater.co</a:t>
            </a:r>
            <a:endParaRPr lang="en-US" sz="2500" dirty="0"/>
          </a:p>
          <a:p>
            <a:pPr algn="l"/>
            <a:endParaRPr lang="en-HT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C0171A7-3DD3-4FCA-F82E-7CEDC6721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1854" y="2467846"/>
            <a:ext cx="4413265" cy="2347994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1045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FDC9F-AA5A-C591-9D5C-51BBDC330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63592"/>
            <a:ext cx="5937755" cy="660536"/>
          </a:xfrm>
        </p:spPr>
        <p:txBody>
          <a:bodyPr>
            <a:normAutofit fontScale="90000"/>
          </a:bodyPr>
          <a:lstStyle/>
          <a:p>
            <a:r>
              <a:rPr lang="en-HT" dirty="0"/>
              <a:t>Authenication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273EC7-B74E-10C0-029F-D87214C89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10" y="1840993"/>
            <a:ext cx="8836586" cy="4701340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96FDB7-760C-DCC3-DAD6-038F09D7DC41}"/>
              </a:ext>
            </a:extLst>
          </p:cNvPr>
          <p:cNvSpPr/>
          <p:nvPr/>
        </p:nvSpPr>
        <p:spPr>
          <a:xfrm>
            <a:off x="4047744" y="5376672"/>
            <a:ext cx="1060704" cy="8290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3729AE-ABDE-D280-73FC-5645DD9ECC44}"/>
              </a:ext>
            </a:extLst>
          </p:cNvPr>
          <p:cNvSpPr txBox="1"/>
          <p:nvPr/>
        </p:nvSpPr>
        <p:spPr>
          <a:xfrm>
            <a:off x="573024" y="3429000"/>
            <a:ext cx="187756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Click on the Login button.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64DB54-06E6-7445-0247-33D64F8A7311}"/>
              </a:ext>
            </a:extLst>
          </p:cNvPr>
          <p:cNvCxnSpPr/>
          <p:nvPr/>
        </p:nvCxnSpPr>
        <p:spPr>
          <a:xfrm>
            <a:off x="2304288" y="4108704"/>
            <a:ext cx="1743456" cy="126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573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4ED9-C7D7-A184-B649-995C0B96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728" y="330708"/>
            <a:ext cx="5907149" cy="632460"/>
          </a:xfrm>
        </p:spPr>
        <p:txBody>
          <a:bodyPr>
            <a:normAutofit fontScale="90000"/>
          </a:bodyPr>
          <a:lstStyle/>
          <a:p>
            <a:r>
              <a:rPr lang="en-HT" dirty="0"/>
              <a:t>Authentication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8CC88-F917-23BF-3C61-B0A50515D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44" y="2455260"/>
            <a:ext cx="8287512" cy="4402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7FB10-E6A0-9B51-4739-B970A273A0E9}"/>
              </a:ext>
            </a:extLst>
          </p:cNvPr>
          <p:cNvSpPr txBox="1"/>
          <p:nvPr/>
        </p:nvSpPr>
        <p:spPr>
          <a:xfrm>
            <a:off x="8156448" y="2455260"/>
            <a:ext cx="55930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H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3C427-23D1-E3E8-0F0A-C7B9C1D2B615}"/>
              </a:ext>
            </a:extLst>
          </p:cNvPr>
          <p:cNvSpPr txBox="1"/>
          <p:nvPr/>
        </p:nvSpPr>
        <p:spPr>
          <a:xfrm>
            <a:off x="7917942" y="330708"/>
            <a:ext cx="103632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You are not logged in.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9FCFD3-E612-E0A9-AF79-747CEEAE49E9}"/>
              </a:ext>
            </a:extLst>
          </p:cNvPr>
          <p:cNvCxnSpPr>
            <a:cxnSpLocks/>
          </p:cNvCxnSpPr>
          <p:nvPr/>
        </p:nvCxnSpPr>
        <p:spPr>
          <a:xfrm>
            <a:off x="8436102" y="1531037"/>
            <a:ext cx="0" cy="924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20524BC-6933-26B8-3DBC-FF421D705F4B}"/>
              </a:ext>
            </a:extLst>
          </p:cNvPr>
          <p:cNvSpPr/>
          <p:nvPr/>
        </p:nvSpPr>
        <p:spPr>
          <a:xfrm>
            <a:off x="2657856" y="3048000"/>
            <a:ext cx="3864864" cy="10972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DD381C-4047-C52F-0EC2-573BF3C90795}"/>
              </a:ext>
            </a:extLst>
          </p:cNvPr>
          <p:cNvSpPr txBox="1"/>
          <p:nvPr/>
        </p:nvSpPr>
        <p:spPr>
          <a:xfrm>
            <a:off x="189738" y="1227130"/>
            <a:ext cx="27051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Fill with your credentials and click on the log button.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B421A4-BC34-5ED6-EC3C-14976B857B71}"/>
              </a:ext>
            </a:extLst>
          </p:cNvPr>
          <p:cNvCxnSpPr/>
          <p:nvPr/>
        </p:nvCxnSpPr>
        <p:spPr>
          <a:xfrm>
            <a:off x="2561463" y="2133600"/>
            <a:ext cx="1388745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31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4ED9-C7D7-A184-B649-995C0B96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379476"/>
            <a:ext cx="5907149" cy="632460"/>
          </a:xfrm>
        </p:spPr>
        <p:txBody>
          <a:bodyPr>
            <a:normAutofit fontScale="90000"/>
          </a:bodyPr>
          <a:lstStyle/>
          <a:p>
            <a:r>
              <a:rPr lang="en-HT" dirty="0"/>
              <a:t>Mwater Home page Portal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57C59-7C2A-65AB-3E6F-D3221FA59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08" y="2052209"/>
            <a:ext cx="8663983" cy="45959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9E092A-60A8-B9FC-F68C-14D1FC014257}"/>
              </a:ext>
            </a:extLst>
          </p:cNvPr>
          <p:cNvSpPr/>
          <p:nvPr/>
        </p:nvSpPr>
        <p:spPr>
          <a:xfrm>
            <a:off x="8241792" y="2060448"/>
            <a:ext cx="658368" cy="2682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5C9E8C-E0F3-D815-DF23-C322F9970AA9}"/>
              </a:ext>
            </a:extLst>
          </p:cNvPr>
          <p:cNvSpPr txBox="1"/>
          <p:nvPr/>
        </p:nvSpPr>
        <p:spPr>
          <a:xfrm>
            <a:off x="7534656" y="234041"/>
            <a:ext cx="1365504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You have successfully logged in.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50C4BD-1946-5A23-E3BD-16416785A06A}"/>
              </a:ext>
            </a:extLst>
          </p:cNvPr>
          <p:cNvCxnSpPr/>
          <p:nvPr/>
        </p:nvCxnSpPr>
        <p:spPr>
          <a:xfrm>
            <a:off x="8656320" y="1157371"/>
            <a:ext cx="0" cy="894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507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644" y="256533"/>
            <a:ext cx="3290594" cy="1141497"/>
          </a:xfrm>
        </p:spPr>
        <p:txBody>
          <a:bodyPr/>
          <a:lstStyle/>
          <a:p>
            <a:r>
              <a:rPr lang="en-HT" dirty="0"/>
              <a:t>Hanwash HOME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644" y="4046629"/>
            <a:ext cx="3454400" cy="717282"/>
          </a:xfrm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URL LINK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http://</a:t>
            </a:r>
            <a:r>
              <a:rPr lang="en-US" sz="2500" dirty="0" err="1"/>
              <a:t>go.mwater.co</a:t>
            </a:r>
            <a:r>
              <a:rPr lang="en-US" sz="2500" dirty="0"/>
              <a:t>/</a:t>
            </a:r>
            <a:r>
              <a:rPr lang="en-US" sz="2500" dirty="0" err="1"/>
              <a:t>hanwash</a:t>
            </a:r>
            <a:endParaRPr lang="en-US" sz="2500" dirty="0"/>
          </a:p>
          <a:p>
            <a:pPr algn="l"/>
            <a:endParaRPr lang="en-H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41EF8D-2009-6023-892E-09A97CEA2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4704" y="2814577"/>
            <a:ext cx="4539296" cy="2411500"/>
          </a:xfr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80D51F-1F04-5217-6416-2D3586049B58}"/>
              </a:ext>
            </a:extLst>
          </p:cNvPr>
          <p:cNvSpPr txBox="1"/>
          <p:nvPr/>
        </p:nvSpPr>
        <p:spPr>
          <a:xfrm>
            <a:off x="585216" y="1755648"/>
            <a:ext cx="377952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After you have been logged in mWater. Please use this link in your browser to access the HANWASH HOME CONSOLE, quickly.</a:t>
            </a:r>
          </a:p>
        </p:txBody>
      </p:sp>
    </p:spTree>
    <p:extLst>
      <p:ext uri="{BB962C8B-B14F-4D97-AF65-F5344CB8AC3E}">
        <p14:creationId xmlns:p14="http://schemas.microsoft.com/office/powerpoint/2010/main" val="3756298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3B16-7DC0-60EB-E6C9-6F85AC2B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160020"/>
            <a:ext cx="5913120" cy="513080"/>
          </a:xfrm>
        </p:spPr>
        <p:txBody>
          <a:bodyPr>
            <a:normAutofit fontScale="90000"/>
          </a:bodyPr>
          <a:lstStyle/>
          <a:p>
            <a:r>
              <a:rPr lang="en-HT" dirty="0"/>
              <a:t>Access the CPE CONSOLES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6E316-5813-B914-FFBB-CD8FF46C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5" y="2098548"/>
            <a:ext cx="8958970" cy="47594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3200CD-E717-24D5-D7E8-6247CC23AFCD}"/>
              </a:ext>
            </a:extLst>
          </p:cNvPr>
          <p:cNvSpPr/>
          <p:nvPr/>
        </p:nvSpPr>
        <p:spPr>
          <a:xfrm>
            <a:off x="2906702" y="4238940"/>
            <a:ext cx="545007" cy="968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32ADDB-BEDA-FA32-F11D-A80C400E017D}"/>
              </a:ext>
            </a:extLst>
          </p:cNvPr>
          <p:cNvSpPr/>
          <p:nvPr/>
        </p:nvSpPr>
        <p:spPr>
          <a:xfrm>
            <a:off x="3827158" y="3960381"/>
            <a:ext cx="575284" cy="847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410DE1-7B62-709E-1497-285F326F04BD}"/>
              </a:ext>
            </a:extLst>
          </p:cNvPr>
          <p:cNvSpPr/>
          <p:nvPr/>
        </p:nvSpPr>
        <p:spPr>
          <a:xfrm>
            <a:off x="5698347" y="4148106"/>
            <a:ext cx="551062" cy="908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2DFF18-8AE5-C6AD-431D-0A9E27AA58E7}"/>
              </a:ext>
            </a:extLst>
          </p:cNvPr>
          <p:cNvSpPr/>
          <p:nvPr/>
        </p:nvSpPr>
        <p:spPr>
          <a:xfrm>
            <a:off x="6624858" y="3960381"/>
            <a:ext cx="563174" cy="847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939316-66D4-AFD3-E6DC-6DD796CE4CF0}"/>
              </a:ext>
            </a:extLst>
          </p:cNvPr>
          <p:cNvSpPr txBox="1"/>
          <p:nvPr/>
        </p:nvSpPr>
        <p:spPr>
          <a:xfrm>
            <a:off x="2413420" y="1089692"/>
            <a:ext cx="356045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Please select the CPE Monthly reports, highlighted by their respective commune. The text in blue are clickable links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444551-B353-E2D3-6A13-EE8E7EEBB838}"/>
              </a:ext>
            </a:extLst>
          </p:cNvPr>
          <p:cNvCxnSpPr/>
          <p:nvPr/>
        </p:nvCxnSpPr>
        <p:spPr>
          <a:xfrm>
            <a:off x="3073400" y="2290021"/>
            <a:ext cx="0" cy="1903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BFEAED-06FF-7A34-789B-595E949A0FED}"/>
              </a:ext>
            </a:extLst>
          </p:cNvPr>
          <p:cNvCxnSpPr>
            <a:stCxn id="11" idx="2"/>
          </p:cNvCxnSpPr>
          <p:nvPr/>
        </p:nvCxnSpPr>
        <p:spPr>
          <a:xfrm flipH="1">
            <a:off x="4114800" y="2290021"/>
            <a:ext cx="78849" cy="1670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B72A3B-8A0A-E9AE-EA19-89FAB0AF6BCB}"/>
              </a:ext>
            </a:extLst>
          </p:cNvPr>
          <p:cNvCxnSpPr/>
          <p:nvPr/>
        </p:nvCxnSpPr>
        <p:spPr>
          <a:xfrm>
            <a:off x="5829300" y="2290021"/>
            <a:ext cx="144578" cy="1755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910EF1-0FDE-2758-5FC4-797DF4FA3C86}"/>
              </a:ext>
            </a:extLst>
          </p:cNvPr>
          <p:cNvCxnSpPr/>
          <p:nvPr/>
        </p:nvCxnSpPr>
        <p:spPr>
          <a:xfrm>
            <a:off x="5973878" y="2290021"/>
            <a:ext cx="932567" cy="1670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40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41A7-5C0D-3EBC-FB34-432B83147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3071" y="2550015"/>
            <a:ext cx="6726527" cy="732237"/>
          </a:xfrm>
        </p:spPr>
        <p:txBody>
          <a:bodyPr>
            <a:normAutofit fontScale="90000"/>
          </a:bodyPr>
          <a:lstStyle/>
          <a:p>
            <a:r>
              <a:rPr lang="en-HT" dirty="0"/>
              <a:t>Console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EB423-7C68-211C-8674-FBA5277D9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4289" y="4297810"/>
            <a:ext cx="5111858" cy="1785998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 algn="just"/>
            <a:r>
              <a:rPr lang="en-HT" dirty="0">
                <a:solidFill>
                  <a:schemeClr val="bg1"/>
                </a:solidFill>
              </a:rPr>
              <a:t>We have two page in the console. Please select the version of your pleasing.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1. CPE Reports (English Version)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2. Rapport CPE (French version)</a:t>
            </a:r>
          </a:p>
          <a:p>
            <a:pPr marL="457200" indent="-457200" algn="just">
              <a:buAutoNum type="arabicPeriod"/>
            </a:pPr>
            <a:endParaRPr lang="en-HT" dirty="0">
              <a:solidFill>
                <a:schemeClr val="bg1"/>
              </a:solidFill>
            </a:endParaRPr>
          </a:p>
          <a:p>
            <a:pPr algn="just"/>
            <a:r>
              <a:rPr lang="en-HT" dirty="0">
                <a:solidFill>
                  <a:schemeClr val="bg1"/>
                </a:solidFill>
              </a:rPr>
              <a:t>Please stay on the CPE reports page.</a:t>
            </a:r>
          </a:p>
          <a:p>
            <a:pPr algn="just"/>
            <a:endParaRPr lang="en-H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83834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{CBF1E924-B9DB-4041-BA81-B1CBA651A201}tf10001120</Template>
  <TotalTime>9725</TotalTime>
  <Words>275</Words>
  <Application>Microsoft Macintosh PowerPoint</Application>
  <PresentationFormat>Letter Paper (8.5x11 in)</PresentationFormat>
  <Paragraphs>48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Gill Sans MT</vt:lpstr>
      <vt:lpstr>Parcel</vt:lpstr>
      <vt:lpstr>Water Point Commitee (W.P.C)</vt:lpstr>
      <vt:lpstr> How to access the console? </vt:lpstr>
      <vt:lpstr>Mwater Home</vt:lpstr>
      <vt:lpstr>Authenication PRocess</vt:lpstr>
      <vt:lpstr>Authentication PRocess</vt:lpstr>
      <vt:lpstr>Mwater Home page Portal</vt:lpstr>
      <vt:lpstr>Hanwash HOME</vt:lpstr>
      <vt:lpstr>Access the CPE CONSOLES</vt:lpstr>
      <vt:lpstr>Console Overview</vt:lpstr>
      <vt:lpstr>Console Overview</vt:lpstr>
      <vt:lpstr>Console Overview</vt:lpstr>
      <vt:lpstr>Console overview</vt:lpstr>
      <vt:lpstr>Console overview</vt:lpstr>
      <vt:lpstr>Functionalities</vt:lpstr>
      <vt:lpstr>CPE REPORTS</vt:lpstr>
      <vt:lpstr>Export</vt:lpstr>
      <vt:lpstr>Thank You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Hunt</dc:creator>
  <cp:lastModifiedBy>Alexandro_ Disla</cp:lastModifiedBy>
  <cp:revision>35</cp:revision>
  <dcterms:created xsi:type="dcterms:W3CDTF">2024-03-14T13:36:03Z</dcterms:created>
  <dcterms:modified xsi:type="dcterms:W3CDTF">2024-11-22T19:47:18Z</dcterms:modified>
</cp:coreProperties>
</file>